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98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599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13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29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357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006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36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08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4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7/18/2020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498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5121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15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1" i="0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coffee cup&#10;&#10;Description automatically generated">
            <a:extLst>
              <a:ext uri="{FF2B5EF4-FFF2-40B4-BE49-F238E27FC236}">
                <a16:creationId xmlns:a16="http://schemas.microsoft.com/office/drawing/2014/main" id="{190598B4-DC99-4B65-8434-23E4AD28B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C406FF-92A6-4274-A0D3-311F05703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6000">
                <a:solidFill>
                  <a:schemeClr val="bg1"/>
                </a:solidFill>
              </a:rPr>
              <a:t>Java With IntelliJ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87C3D6-01A2-49D7-9D5D-F258B8B6A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1"/>
            <a:ext cx="5449479" cy="1663493"/>
          </a:xfrm>
        </p:spPr>
        <p:txBody>
          <a:bodyPr anchor="b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Input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45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62650-1F68-4A5E-AB7F-3835B3F2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Suppose…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D7DC6-B0A4-4F80-A1A2-E61D0B1B5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don’t want to put in a fixed value into a variable</a:t>
            </a:r>
          </a:p>
          <a:p>
            <a:r>
              <a:rPr lang="en-US" dirty="0"/>
              <a:t>You want to put in whatever variable you want when you run your program</a:t>
            </a:r>
          </a:p>
          <a:p>
            <a:r>
              <a:rPr lang="en-US" dirty="0"/>
              <a:t>Good News!! We have a way to implement this: Scanner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0858A9F-16AF-431B-A73C-3F7B2E102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0" y="2990469"/>
            <a:ext cx="33528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45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20BA7-1F5D-4854-99D2-E42AB9345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Implement A Scanner?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37C37-810E-47EB-B1BF-AA16C24A9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Scanner Variable – Scanner [variable name you want to put it] = new Scanner(System.in);</a:t>
            </a:r>
          </a:p>
          <a:p>
            <a:pPr lvl="1"/>
            <a:r>
              <a:rPr lang="en-US" dirty="0"/>
              <a:t>Ex. Scanner input = new Scanner(System.in);</a:t>
            </a:r>
          </a:p>
          <a:p>
            <a:r>
              <a:rPr lang="en-US" dirty="0"/>
              <a:t>Whatever kinds of variables you put in:</a:t>
            </a:r>
          </a:p>
          <a:p>
            <a:pPr lvl="1"/>
            <a:r>
              <a:rPr lang="en-US" dirty="0"/>
              <a:t>Int x = </a:t>
            </a:r>
            <a:r>
              <a:rPr lang="en-US" dirty="0" err="1"/>
              <a:t>input.nextInt</a:t>
            </a:r>
            <a:r>
              <a:rPr lang="en-US" dirty="0"/>
              <a:t>();</a:t>
            </a:r>
          </a:p>
          <a:p>
            <a:pPr lvl="1"/>
            <a:r>
              <a:rPr lang="en-US" dirty="0"/>
              <a:t>Long x = </a:t>
            </a:r>
            <a:r>
              <a:rPr lang="en-US" dirty="0" err="1"/>
              <a:t>input.nextLong</a:t>
            </a:r>
            <a:r>
              <a:rPr lang="en-US" dirty="0"/>
              <a:t>();</a:t>
            </a:r>
          </a:p>
          <a:p>
            <a:pPr lvl="1"/>
            <a:r>
              <a:rPr lang="en-US" dirty="0"/>
              <a:t>Double x = </a:t>
            </a:r>
            <a:r>
              <a:rPr lang="en-US" dirty="0" err="1"/>
              <a:t>input.nextDouble</a:t>
            </a:r>
            <a:r>
              <a:rPr lang="en-US" dirty="0"/>
              <a:t>();</a:t>
            </a:r>
          </a:p>
          <a:p>
            <a:pPr lvl="1"/>
            <a:r>
              <a:rPr lang="en-US" dirty="0"/>
              <a:t>Float x = </a:t>
            </a:r>
            <a:r>
              <a:rPr lang="en-US" dirty="0" err="1"/>
              <a:t>input.nextFloat</a:t>
            </a:r>
            <a:r>
              <a:rPr lang="en-US" dirty="0"/>
              <a:t>();</a:t>
            </a:r>
          </a:p>
          <a:p>
            <a:pPr lvl="1"/>
            <a:r>
              <a:rPr lang="en-US" dirty="0"/>
              <a:t>Char x = </a:t>
            </a:r>
            <a:r>
              <a:rPr lang="en-US" dirty="0" err="1"/>
              <a:t>input.next</a:t>
            </a:r>
            <a:r>
              <a:rPr lang="en-US" dirty="0"/>
              <a:t>().</a:t>
            </a:r>
            <a:r>
              <a:rPr lang="en-US" dirty="0" err="1"/>
              <a:t>charAt</a:t>
            </a:r>
            <a:r>
              <a:rPr lang="en-US" dirty="0"/>
              <a:t>(0);</a:t>
            </a:r>
          </a:p>
          <a:p>
            <a:pPr lvl="1"/>
            <a:r>
              <a:rPr lang="en-US" dirty="0"/>
              <a:t>String x = </a:t>
            </a:r>
            <a:r>
              <a:rPr lang="en-US" dirty="0" err="1"/>
              <a:t>input.nextLine</a:t>
            </a:r>
            <a:r>
              <a:rPr lang="en-US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8170353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413324"/>
      </a:dk2>
      <a:lt2>
        <a:srgbClr val="E2E4E8"/>
      </a:lt2>
      <a:accent1>
        <a:srgbClr val="B39E7C"/>
      </a:accent1>
      <a:accent2>
        <a:srgbClr val="BA8B7F"/>
      </a:accent2>
      <a:accent3>
        <a:srgbClr val="C4929D"/>
      </a:accent3>
      <a:accent4>
        <a:srgbClr val="BA7FA4"/>
      </a:accent4>
      <a:accent5>
        <a:srgbClr val="C292C4"/>
      </a:accent5>
      <a:accent6>
        <a:srgbClr val="9F7FBA"/>
      </a:accent6>
      <a:hlink>
        <a:srgbClr val="6983AE"/>
      </a:hlink>
      <a:folHlink>
        <a:srgbClr val="7F7F7F"/>
      </a:folHlink>
    </a:clrScheme>
    <a:fontScheme name="Savon">
      <a:majorFont>
        <a:latin typeface="Century Gothic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137</Words>
  <Application>Microsoft Office PowerPoint</Application>
  <PresentationFormat>Widescreen</PresentationFormat>
  <Paragraphs>16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Garamond</vt:lpstr>
      <vt:lpstr>Gill Sans MT</vt:lpstr>
      <vt:lpstr>SavonVTI</vt:lpstr>
      <vt:lpstr>Java With IntelliJ</vt:lpstr>
      <vt:lpstr>Suppose…</vt:lpstr>
      <vt:lpstr>How to Implement A Scanner?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With IntelliJ</dc:title>
  <dc:creator>George Ebeid</dc:creator>
  <cp:lastModifiedBy>George Ebeid</cp:lastModifiedBy>
  <cp:revision>4</cp:revision>
  <dcterms:created xsi:type="dcterms:W3CDTF">2020-07-18T18:06:55Z</dcterms:created>
  <dcterms:modified xsi:type="dcterms:W3CDTF">2020-07-18T18:52:24Z</dcterms:modified>
</cp:coreProperties>
</file>

<file path=docProps/thumbnail.jpeg>
</file>